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60" r:id="rId1"/>
  </p:sldMasterIdLst>
  <p:sldIdLst>
    <p:sldId id="256" r:id="rId2"/>
  </p:sldIdLst>
  <p:sldSz cx="28800425" cy="39600188"/>
  <p:notesSz cx="6858000" cy="9144000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2438" userDrawn="1">
          <p15:clr>
            <a:srgbClr val="A4A3A4"/>
          </p15:clr>
        </p15:guide>
        <p15:guide id="2" pos="9071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DCDCDC"/>
    <a:srgbClr val="F0F0F0"/>
    <a:srgbClr val="E6E6E6"/>
    <a:srgbClr val="C8C8C8"/>
    <a:srgbClr val="FAFAFA"/>
    <a:srgbClr val="BEBE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778" autoAdjust="0"/>
    <p:restoredTop sz="94660"/>
  </p:normalViewPr>
  <p:slideViewPr>
    <p:cSldViewPr snapToGrid="0" showGuides="1">
      <p:cViewPr>
        <p:scale>
          <a:sx n="30" d="100"/>
          <a:sy n="30" d="100"/>
        </p:scale>
        <p:origin x="540" y="-1508"/>
      </p:cViewPr>
      <p:guideLst>
        <p:guide orient="horz" pos="12438"/>
        <p:guide pos="9071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92" d="100"/>
          <a:sy n="92" d="100"/>
        </p:scale>
        <p:origin x="2550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tags" Target="tags/tag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tags" Target="../tags/tag4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5" Type="http://schemas.openxmlformats.org/officeDocument/2006/relationships/tags" Target="../tags/tag6.xml"/><Relationship Id="rId4" Type="http://schemas.openxmlformats.org/officeDocument/2006/relationships/tags" Target="../tags/tag5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tags" Target="../tags/tag10.xml"/><Relationship Id="rId2" Type="http://schemas.openxmlformats.org/officeDocument/2006/relationships/tags" Target="../tags/tag9.xml"/><Relationship Id="rId1" Type="http://schemas.openxmlformats.org/officeDocument/2006/relationships/tags" Target="../tags/tag8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1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tags" Target="../tags/tag14.xml"/><Relationship Id="rId2" Type="http://schemas.openxmlformats.org/officeDocument/2006/relationships/tags" Target="../tags/tag13.xml"/><Relationship Id="rId1" Type="http://schemas.openxmlformats.org/officeDocument/2006/relationships/tags" Target="../tags/tag12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16.xml"/><Relationship Id="rId4" Type="http://schemas.openxmlformats.org/officeDocument/2006/relationships/tags" Target="../tags/tag15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160032" y="6480867"/>
            <a:ext cx="24480361" cy="13786732"/>
          </a:xfrm>
        </p:spPr>
        <p:txBody>
          <a:bodyPr anchor="b"/>
          <a:lstStyle>
            <a:lvl1pPr algn="ctr">
              <a:defRPr sz="18898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600053" y="20799268"/>
            <a:ext cx="21600319" cy="9560876"/>
          </a:xfrm>
        </p:spPr>
        <p:txBody>
          <a:bodyPr/>
          <a:lstStyle>
            <a:lvl1pPr marL="0" indent="0" algn="ctr">
              <a:buNone/>
              <a:defRPr sz="7559"/>
            </a:lvl1pPr>
            <a:lvl2pPr marL="1440043" indent="0" algn="ctr">
              <a:buNone/>
              <a:defRPr sz="6299"/>
            </a:lvl2pPr>
            <a:lvl3pPr marL="2880086" indent="0" algn="ctr">
              <a:buNone/>
              <a:defRPr sz="5669"/>
            </a:lvl3pPr>
            <a:lvl4pPr marL="4320129" indent="0" algn="ctr">
              <a:buNone/>
              <a:defRPr sz="5040"/>
            </a:lvl4pPr>
            <a:lvl5pPr marL="5760171" indent="0" algn="ctr">
              <a:buNone/>
              <a:defRPr sz="5040"/>
            </a:lvl5pPr>
            <a:lvl6pPr marL="7200214" indent="0" algn="ctr">
              <a:buNone/>
              <a:defRPr sz="5040"/>
            </a:lvl6pPr>
            <a:lvl7pPr marL="8640257" indent="0" algn="ctr">
              <a:buNone/>
              <a:defRPr sz="5040"/>
            </a:lvl7pPr>
            <a:lvl8pPr marL="10080300" indent="0" algn="ctr">
              <a:buNone/>
              <a:defRPr sz="5040"/>
            </a:lvl8pPr>
            <a:lvl9pPr marL="11520343" indent="0" algn="ctr">
              <a:buNone/>
              <a:defRPr sz="5040"/>
            </a:lvl9pPr>
          </a:lstStyle>
          <a:p>
            <a:r>
              <a:rPr lang="zh-CN" altLang="en-US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2024/3/27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5576915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2024/3/27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2763463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0610306" y="2108343"/>
            <a:ext cx="6210092" cy="33559329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80031" y="2108343"/>
            <a:ext cx="18270270" cy="33559329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2024/3/27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529977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1"/>
            </p:custDataLst>
          </p:nvPr>
        </p:nvSpPr>
        <p:spPr>
          <a:xfrm>
            <a:off x="1437165" y="8980397"/>
            <a:ext cx="12361600" cy="26608584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5040"/>
            </a:lvl1pPr>
          </a:lstStyle>
          <a:p>
            <a:pPr lvl="0"/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2"/>
            </p:custDataLst>
          </p:nvPr>
        </p:nvSpPr>
        <p:spPr>
          <a:xfrm>
            <a:off x="15000946" y="8980397"/>
            <a:ext cx="12347717" cy="26608584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5040"/>
            </a:lvl1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  <a:t>2024/3/27</a:t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6"/>
            </p:custDataLst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2024/3/27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4"/>
            </p:custDataLst>
          </p:nvPr>
        </p:nvSpPr>
        <p:spPr>
          <a:xfrm>
            <a:off x="1437166" y="4469411"/>
            <a:ext cx="25920001" cy="31660057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2024/3/27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4"/>
            </p:custDataLst>
          </p:nvPr>
        </p:nvSpPr>
        <p:spPr>
          <a:xfrm>
            <a:off x="2831812" y="14343690"/>
            <a:ext cx="23147717" cy="5882991"/>
          </a:xfrm>
        </p:spPr>
        <p:txBody>
          <a:bodyPr vert="horz" lIns="90000" tIns="46800" rIns="90000" bIns="46800" rtlCol="0" anchor="t" anchorCtr="0">
            <a:normAutofit/>
          </a:bodyPr>
          <a:lstStyle>
            <a:lvl1pPr algn="ctr">
              <a:defRPr sz="18900"/>
            </a:lvl1pPr>
          </a:lstStyle>
          <a:p>
            <a:pPr lvl="0"/>
            <a:r>
              <a:rPr lang="zh-CN" altLang="en-US"/>
              <a:t>单击此处编辑标题</a:t>
            </a:r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5"/>
            </p:custDataLst>
          </p:nvPr>
        </p:nvSpPr>
        <p:spPr>
          <a:xfrm>
            <a:off x="2831812" y="20559288"/>
            <a:ext cx="23147717" cy="2723222"/>
          </a:xfrm>
        </p:spPr>
        <p:txBody>
          <a:bodyPr lIns="90000" tIns="46800" rIns="90000" bIns="46800">
            <a:normAutofit/>
          </a:bodyPr>
          <a:lstStyle>
            <a:lvl1pPr algn="ctr">
              <a:lnSpc>
                <a:spcPct val="110000"/>
              </a:lnSpc>
              <a:buNone/>
              <a:defRPr sz="7560" spc="200"/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2024/3/27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17290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65030" y="9872559"/>
            <a:ext cx="24840367" cy="16472575"/>
          </a:xfrm>
        </p:spPr>
        <p:txBody>
          <a:bodyPr anchor="b"/>
          <a:lstStyle>
            <a:lvl1pPr>
              <a:defRPr sz="18898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65030" y="26500971"/>
            <a:ext cx="24840367" cy="8662538"/>
          </a:xfrm>
        </p:spPr>
        <p:txBody>
          <a:bodyPr/>
          <a:lstStyle>
            <a:lvl1pPr marL="0" indent="0">
              <a:buNone/>
              <a:defRPr sz="7559">
                <a:solidFill>
                  <a:schemeClr val="tx1"/>
                </a:solidFill>
              </a:defRPr>
            </a:lvl1pPr>
            <a:lvl2pPr marL="1440043" indent="0">
              <a:buNone/>
              <a:defRPr sz="6299">
                <a:solidFill>
                  <a:schemeClr val="tx1">
                    <a:tint val="75000"/>
                  </a:schemeClr>
                </a:solidFill>
              </a:defRPr>
            </a:lvl2pPr>
            <a:lvl3pPr marL="2880086" indent="0">
              <a:buNone/>
              <a:defRPr sz="5669">
                <a:solidFill>
                  <a:schemeClr val="tx1">
                    <a:tint val="75000"/>
                  </a:schemeClr>
                </a:solidFill>
              </a:defRPr>
            </a:lvl3pPr>
            <a:lvl4pPr marL="4320129" indent="0">
              <a:buNone/>
              <a:defRPr sz="5040">
                <a:solidFill>
                  <a:schemeClr val="tx1">
                    <a:tint val="75000"/>
                  </a:schemeClr>
                </a:solidFill>
              </a:defRPr>
            </a:lvl4pPr>
            <a:lvl5pPr marL="5760171" indent="0">
              <a:buNone/>
              <a:defRPr sz="5040">
                <a:solidFill>
                  <a:schemeClr val="tx1">
                    <a:tint val="75000"/>
                  </a:schemeClr>
                </a:solidFill>
              </a:defRPr>
            </a:lvl5pPr>
            <a:lvl6pPr marL="7200214" indent="0">
              <a:buNone/>
              <a:defRPr sz="5040">
                <a:solidFill>
                  <a:schemeClr val="tx1">
                    <a:tint val="75000"/>
                  </a:schemeClr>
                </a:solidFill>
              </a:defRPr>
            </a:lvl6pPr>
            <a:lvl7pPr marL="8640257" indent="0">
              <a:buNone/>
              <a:defRPr sz="5040">
                <a:solidFill>
                  <a:schemeClr val="tx1">
                    <a:tint val="75000"/>
                  </a:schemeClr>
                </a:solidFill>
              </a:defRPr>
            </a:lvl7pPr>
            <a:lvl8pPr marL="10080300" indent="0">
              <a:buNone/>
              <a:defRPr sz="5040">
                <a:solidFill>
                  <a:schemeClr val="tx1">
                    <a:tint val="75000"/>
                  </a:schemeClr>
                </a:solidFill>
              </a:defRPr>
            </a:lvl8pPr>
            <a:lvl9pPr marL="11520343" indent="0">
              <a:buNone/>
              <a:defRPr sz="504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2024/3/27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831967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80029" y="10541716"/>
            <a:ext cx="12240181" cy="25125956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580215" y="10541716"/>
            <a:ext cx="12240181" cy="25125956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2024/3/27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903732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3780" y="2108352"/>
            <a:ext cx="24840367" cy="7654206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83784" y="9707549"/>
            <a:ext cx="12183928" cy="4757520"/>
          </a:xfrm>
        </p:spPr>
        <p:txBody>
          <a:bodyPr anchor="b"/>
          <a:lstStyle>
            <a:lvl1pPr marL="0" indent="0">
              <a:buNone/>
              <a:defRPr sz="7559" b="1"/>
            </a:lvl1pPr>
            <a:lvl2pPr marL="1440043" indent="0">
              <a:buNone/>
              <a:defRPr sz="6299" b="1"/>
            </a:lvl2pPr>
            <a:lvl3pPr marL="2880086" indent="0">
              <a:buNone/>
              <a:defRPr sz="5669" b="1"/>
            </a:lvl3pPr>
            <a:lvl4pPr marL="4320129" indent="0">
              <a:buNone/>
              <a:defRPr sz="5040" b="1"/>
            </a:lvl4pPr>
            <a:lvl5pPr marL="5760171" indent="0">
              <a:buNone/>
              <a:defRPr sz="5040" b="1"/>
            </a:lvl5pPr>
            <a:lvl6pPr marL="7200214" indent="0">
              <a:buNone/>
              <a:defRPr sz="5040" b="1"/>
            </a:lvl6pPr>
            <a:lvl7pPr marL="8640257" indent="0">
              <a:buNone/>
              <a:defRPr sz="5040" b="1"/>
            </a:lvl7pPr>
            <a:lvl8pPr marL="10080300" indent="0">
              <a:buNone/>
              <a:defRPr sz="5040" b="1"/>
            </a:lvl8pPr>
            <a:lvl9pPr marL="11520343" indent="0">
              <a:buNone/>
              <a:defRPr sz="504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83784" y="14465069"/>
            <a:ext cx="12183928" cy="21275937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4580217" y="9707549"/>
            <a:ext cx="12243932" cy="4757520"/>
          </a:xfrm>
        </p:spPr>
        <p:txBody>
          <a:bodyPr anchor="b"/>
          <a:lstStyle>
            <a:lvl1pPr marL="0" indent="0">
              <a:buNone/>
              <a:defRPr sz="7559" b="1"/>
            </a:lvl1pPr>
            <a:lvl2pPr marL="1440043" indent="0">
              <a:buNone/>
              <a:defRPr sz="6299" b="1"/>
            </a:lvl2pPr>
            <a:lvl3pPr marL="2880086" indent="0">
              <a:buNone/>
              <a:defRPr sz="5669" b="1"/>
            </a:lvl3pPr>
            <a:lvl4pPr marL="4320129" indent="0">
              <a:buNone/>
              <a:defRPr sz="5040" b="1"/>
            </a:lvl4pPr>
            <a:lvl5pPr marL="5760171" indent="0">
              <a:buNone/>
              <a:defRPr sz="5040" b="1"/>
            </a:lvl5pPr>
            <a:lvl6pPr marL="7200214" indent="0">
              <a:buNone/>
              <a:defRPr sz="5040" b="1"/>
            </a:lvl6pPr>
            <a:lvl7pPr marL="8640257" indent="0">
              <a:buNone/>
              <a:defRPr sz="5040" b="1"/>
            </a:lvl7pPr>
            <a:lvl8pPr marL="10080300" indent="0">
              <a:buNone/>
              <a:defRPr sz="5040" b="1"/>
            </a:lvl8pPr>
            <a:lvl9pPr marL="11520343" indent="0">
              <a:buNone/>
              <a:defRPr sz="504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4580217" y="14465069"/>
            <a:ext cx="12243932" cy="21275937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2024/3/27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500310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2024/3/27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915397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2024/3/27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041261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3780" y="2640012"/>
            <a:ext cx="9288887" cy="9240044"/>
          </a:xfrm>
        </p:spPr>
        <p:txBody>
          <a:bodyPr anchor="b"/>
          <a:lstStyle>
            <a:lvl1pPr>
              <a:defRPr sz="10079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243932" y="5701703"/>
            <a:ext cx="14580215" cy="28141800"/>
          </a:xfrm>
        </p:spPr>
        <p:txBody>
          <a:bodyPr/>
          <a:lstStyle>
            <a:lvl1pPr>
              <a:defRPr sz="10079"/>
            </a:lvl1pPr>
            <a:lvl2pPr>
              <a:defRPr sz="8819"/>
            </a:lvl2pPr>
            <a:lvl3pPr>
              <a:defRPr sz="7559"/>
            </a:lvl3pPr>
            <a:lvl4pPr>
              <a:defRPr sz="6299"/>
            </a:lvl4pPr>
            <a:lvl5pPr>
              <a:defRPr sz="6299"/>
            </a:lvl5pPr>
            <a:lvl6pPr>
              <a:defRPr sz="6299"/>
            </a:lvl6pPr>
            <a:lvl7pPr>
              <a:defRPr sz="6299"/>
            </a:lvl7pPr>
            <a:lvl8pPr>
              <a:defRPr sz="6299"/>
            </a:lvl8pPr>
            <a:lvl9pPr>
              <a:defRPr sz="6299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83780" y="11880056"/>
            <a:ext cx="9288887" cy="22009274"/>
          </a:xfrm>
        </p:spPr>
        <p:txBody>
          <a:bodyPr/>
          <a:lstStyle>
            <a:lvl1pPr marL="0" indent="0">
              <a:buNone/>
              <a:defRPr sz="5040"/>
            </a:lvl1pPr>
            <a:lvl2pPr marL="1440043" indent="0">
              <a:buNone/>
              <a:defRPr sz="4410"/>
            </a:lvl2pPr>
            <a:lvl3pPr marL="2880086" indent="0">
              <a:buNone/>
              <a:defRPr sz="3780"/>
            </a:lvl3pPr>
            <a:lvl4pPr marL="4320129" indent="0">
              <a:buNone/>
              <a:defRPr sz="3150"/>
            </a:lvl4pPr>
            <a:lvl5pPr marL="5760171" indent="0">
              <a:buNone/>
              <a:defRPr sz="3150"/>
            </a:lvl5pPr>
            <a:lvl6pPr marL="7200214" indent="0">
              <a:buNone/>
              <a:defRPr sz="3150"/>
            </a:lvl6pPr>
            <a:lvl7pPr marL="8640257" indent="0">
              <a:buNone/>
              <a:defRPr sz="3150"/>
            </a:lvl7pPr>
            <a:lvl8pPr marL="10080300" indent="0">
              <a:buNone/>
              <a:defRPr sz="3150"/>
            </a:lvl8pPr>
            <a:lvl9pPr marL="11520343" indent="0">
              <a:buNone/>
              <a:defRPr sz="315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2024/3/27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3238200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3780" y="2640012"/>
            <a:ext cx="9288887" cy="9240044"/>
          </a:xfrm>
        </p:spPr>
        <p:txBody>
          <a:bodyPr anchor="b"/>
          <a:lstStyle>
            <a:lvl1pPr>
              <a:defRPr sz="10079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243932" y="5701703"/>
            <a:ext cx="14580215" cy="28141800"/>
          </a:xfrm>
        </p:spPr>
        <p:txBody>
          <a:bodyPr anchor="t"/>
          <a:lstStyle>
            <a:lvl1pPr marL="0" indent="0">
              <a:buNone/>
              <a:defRPr sz="10079"/>
            </a:lvl1pPr>
            <a:lvl2pPr marL="1440043" indent="0">
              <a:buNone/>
              <a:defRPr sz="8819"/>
            </a:lvl2pPr>
            <a:lvl3pPr marL="2880086" indent="0">
              <a:buNone/>
              <a:defRPr sz="7559"/>
            </a:lvl3pPr>
            <a:lvl4pPr marL="4320129" indent="0">
              <a:buNone/>
              <a:defRPr sz="6299"/>
            </a:lvl4pPr>
            <a:lvl5pPr marL="5760171" indent="0">
              <a:buNone/>
              <a:defRPr sz="6299"/>
            </a:lvl5pPr>
            <a:lvl6pPr marL="7200214" indent="0">
              <a:buNone/>
              <a:defRPr sz="6299"/>
            </a:lvl6pPr>
            <a:lvl7pPr marL="8640257" indent="0">
              <a:buNone/>
              <a:defRPr sz="6299"/>
            </a:lvl7pPr>
            <a:lvl8pPr marL="10080300" indent="0">
              <a:buNone/>
              <a:defRPr sz="6299"/>
            </a:lvl8pPr>
            <a:lvl9pPr marL="11520343" indent="0">
              <a:buNone/>
              <a:defRPr sz="6299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83780" y="11880056"/>
            <a:ext cx="9288887" cy="22009274"/>
          </a:xfrm>
        </p:spPr>
        <p:txBody>
          <a:bodyPr/>
          <a:lstStyle>
            <a:lvl1pPr marL="0" indent="0">
              <a:buNone/>
              <a:defRPr sz="5040"/>
            </a:lvl1pPr>
            <a:lvl2pPr marL="1440043" indent="0">
              <a:buNone/>
              <a:defRPr sz="4410"/>
            </a:lvl2pPr>
            <a:lvl3pPr marL="2880086" indent="0">
              <a:buNone/>
              <a:defRPr sz="3780"/>
            </a:lvl3pPr>
            <a:lvl4pPr marL="4320129" indent="0">
              <a:buNone/>
              <a:defRPr sz="3150"/>
            </a:lvl4pPr>
            <a:lvl5pPr marL="5760171" indent="0">
              <a:buNone/>
              <a:defRPr sz="3150"/>
            </a:lvl5pPr>
            <a:lvl6pPr marL="7200214" indent="0">
              <a:buNone/>
              <a:defRPr sz="3150"/>
            </a:lvl6pPr>
            <a:lvl7pPr marL="8640257" indent="0">
              <a:buNone/>
              <a:defRPr sz="3150"/>
            </a:lvl7pPr>
            <a:lvl8pPr marL="10080300" indent="0">
              <a:buNone/>
              <a:defRPr sz="3150"/>
            </a:lvl8pPr>
            <a:lvl9pPr marL="11520343" indent="0">
              <a:buNone/>
              <a:defRPr sz="315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  <a:t>2024/3/27</a:t>
            </a:fld>
            <a:endParaRPr lang="zh-CN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15210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80029" y="2108352"/>
            <a:ext cx="24840367" cy="765420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80029" y="10541716"/>
            <a:ext cx="24840367" cy="2512595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980029" y="36703516"/>
            <a:ext cx="6480096" cy="210834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7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  <a:t>2024/3/27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540141" y="36703516"/>
            <a:ext cx="9720143" cy="210834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7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0340300" y="36703516"/>
            <a:ext cx="6480096" cy="210834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7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9720857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56" r:id="rId12"/>
    <p:sldLayoutId id="2147483658" r:id="rId13"/>
    <p:sldLayoutId id="2147483659" r:id="rId14"/>
  </p:sldLayoutIdLst>
  <p:txStyles>
    <p:titleStyle>
      <a:lvl1pPr algn="l" defTabSz="2880086" rtl="0" eaLnBrk="1" latinLnBrk="0" hangingPunct="1">
        <a:lnSpc>
          <a:spcPct val="90000"/>
        </a:lnSpc>
        <a:spcBef>
          <a:spcPct val="0"/>
        </a:spcBef>
        <a:buNone/>
        <a:defRPr sz="1385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720021" indent="-720021" algn="l" defTabSz="2880086" rtl="0" eaLnBrk="1" latinLnBrk="0" hangingPunct="1">
        <a:lnSpc>
          <a:spcPct val="90000"/>
        </a:lnSpc>
        <a:spcBef>
          <a:spcPts val="3150"/>
        </a:spcBef>
        <a:buFont typeface="Arial" panose="020B0604020202020204" pitchFamily="34" charset="0"/>
        <a:buChar char="•"/>
        <a:defRPr sz="8819" kern="1200">
          <a:solidFill>
            <a:schemeClr val="tx1"/>
          </a:solidFill>
          <a:latin typeface="+mn-lt"/>
          <a:ea typeface="+mn-ea"/>
          <a:cs typeface="+mn-cs"/>
        </a:defRPr>
      </a:lvl1pPr>
      <a:lvl2pPr marL="2160064" indent="-720021" algn="l" defTabSz="2880086" rtl="0" eaLnBrk="1" latinLnBrk="0" hangingPunct="1">
        <a:lnSpc>
          <a:spcPct val="90000"/>
        </a:lnSpc>
        <a:spcBef>
          <a:spcPts val="1575"/>
        </a:spcBef>
        <a:buFont typeface="Arial" panose="020B0604020202020204" pitchFamily="34" charset="0"/>
        <a:buChar char="•"/>
        <a:defRPr sz="7559" kern="1200">
          <a:solidFill>
            <a:schemeClr val="tx1"/>
          </a:solidFill>
          <a:latin typeface="+mn-lt"/>
          <a:ea typeface="+mn-ea"/>
          <a:cs typeface="+mn-cs"/>
        </a:defRPr>
      </a:lvl2pPr>
      <a:lvl3pPr marL="3600107" indent="-720021" algn="l" defTabSz="2880086" rtl="0" eaLnBrk="1" latinLnBrk="0" hangingPunct="1">
        <a:lnSpc>
          <a:spcPct val="90000"/>
        </a:lnSpc>
        <a:spcBef>
          <a:spcPts val="1575"/>
        </a:spcBef>
        <a:buFont typeface="Arial" panose="020B0604020202020204" pitchFamily="34" charset="0"/>
        <a:buChar char="•"/>
        <a:defRPr sz="6299" kern="1200">
          <a:solidFill>
            <a:schemeClr val="tx1"/>
          </a:solidFill>
          <a:latin typeface="+mn-lt"/>
          <a:ea typeface="+mn-ea"/>
          <a:cs typeface="+mn-cs"/>
        </a:defRPr>
      </a:lvl3pPr>
      <a:lvl4pPr marL="5040150" indent="-720021" algn="l" defTabSz="2880086" rtl="0" eaLnBrk="1" latinLnBrk="0" hangingPunct="1">
        <a:lnSpc>
          <a:spcPct val="90000"/>
        </a:lnSpc>
        <a:spcBef>
          <a:spcPts val="1575"/>
        </a:spcBef>
        <a:buFont typeface="Arial" panose="020B0604020202020204" pitchFamily="34" charset="0"/>
        <a:buChar char="•"/>
        <a:defRPr sz="5669" kern="1200">
          <a:solidFill>
            <a:schemeClr val="tx1"/>
          </a:solidFill>
          <a:latin typeface="+mn-lt"/>
          <a:ea typeface="+mn-ea"/>
          <a:cs typeface="+mn-cs"/>
        </a:defRPr>
      </a:lvl4pPr>
      <a:lvl5pPr marL="6480193" indent="-720021" algn="l" defTabSz="2880086" rtl="0" eaLnBrk="1" latinLnBrk="0" hangingPunct="1">
        <a:lnSpc>
          <a:spcPct val="90000"/>
        </a:lnSpc>
        <a:spcBef>
          <a:spcPts val="1575"/>
        </a:spcBef>
        <a:buFont typeface="Arial" panose="020B0604020202020204" pitchFamily="34" charset="0"/>
        <a:buChar char="•"/>
        <a:defRPr sz="5669" kern="1200">
          <a:solidFill>
            <a:schemeClr val="tx1"/>
          </a:solidFill>
          <a:latin typeface="+mn-lt"/>
          <a:ea typeface="+mn-ea"/>
          <a:cs typeface="+mn-cs"/>
        </a:defRPr>
      </a:lvl5pPr>
      <a:lvl6pPr marL="7920236" indent="-720021" algn="l" defTabSz="2880086" rtl="0" eaLnBrk="1" latinLnBrk="0" hangingPunct="1">
        <a:lnSpc>
          <a:spcPct val="90000"/>
        </a:lnSpc>
        <a:spcBef>
          <a:spcPts val="1575"/>
        </a:spcBef>
        <a:buFont typeface="Arial" panose="020B0604020202020204" pitchFamily="34" charset="0"/>
        <a:buChar char="•"/>
        <a:defRPr sz="5669" kern="1200">
          <a:solidFill>
            <a:schemeClr val="tx1"/>
          </a:solidFill>
          <a:latin typeface="+mn-lt"/>
          <a:ea typeface="+mn-ea"/>
          <a:cs typeface="+mn-cs"/>
        </a:defRPr>
      </a:lvl6pPr>
      <a:lvl7pPr marL="9360278" indent="-720021" algn="l" defTabSz="2880086" rtl="0" eaLnBrk="1" latinLnBrk="0" hangingPunct="1">
        <a:lnSpc>
          <a:spcPct val="90000"/>
        </a:lnSpc>
        <a:spcBef>
          <a:spcPts val="1575"/>
        </a:spcBef>
        <a:buFont typeface="Arial" panose="020B0604020202020204" pitchFamily="34" charset="0"/>
        <a:buChar char="•"/>
        <a:defRPr sz="5669" kern="1200">
          <a:solidFill>
            <a:schemeClr val="tx1"/>
          </a:solidFill>
          <a:latin typeface="+mn-lt"/>
          <a:ea typeface="+mn-ea"/>
          <a:cs typeface="+mn-cs"/>
        </a:defRPr>
      </a:lvl7pPr>
      <a:lvl8pPr marL="10800321" indent="-720021" algn="l" defTabSz="2880086" rtl="0" eaLnBrk="1" latinLnBrk="0" hangingPunct="1">
        <a:lnSpc>
          <a:spcPct val="90000"/>
        </a:lnSpc>
        <a:spcBef>
          <a:spcPts val="1575"/>
        </a:spcBef>
        <a:buFont typeface="Arial" panose="020B0604020202020204" pitchFamily="34" charset="0"/>
        <a:buChar char="•"/>
        <a:defRPr sz="5669" kern="1200">
          <a:solidFill>
            <a:schemeClr val="tx1"/>
          </a:solidFill>
          <a:latin typeface="+mn-lt"/>
          <a:ea typeface="+mn-ea"/>
          <a:cs typeface="+mn-cs"/>
        </a:defRPr>
      </a:lvl8pPr>
      <a:lvl9pPr marL="12240364" indent="-720021" algn="l" defTabSz="2880086" rtl="0" eaLnBrk="1" latinLnBrk="0" hangingPunct="1">
        <a:lnSpc>
          <a:spcPct val="90000"/>
        </a:lnSpc>
        <a:spcBef>
          <a:spcPts val="1575"/>
        </a:spcBef>
        <a:buFont typeface="Arial" panose="020B0604020202020204" pitchFamily="34" charset="0"/>
        <a:buChar char="•"/>
        <a:defRPr sz="566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880086" rtl="0" eaLnBrk="1" latinLnBrk="0" hangingPunct="1">
        <a:defRPr sz="5669" kern="1200">
          <a:solidFill>
            <a:schemeClr val="tx1"/>
          </a:solidFill>
          <a:latin typeface="+mn-lt"/>
          <a:ea typeface="+mn-ea"/>
          <a:cs typeface="+mn-cs"/>
        </a:defRPr>
      </a:lvl1pPr>
      <a:lvl2pPr marL="1440043" algn="l" defTabSz="2880086" rtl="0" eaLnBrk="1" latinLnBrk="0" hangingPunct="1">
        <a:defRPr sz="5669" kern="1200">
          <a:solidFill>
            <a:schemeClr val="tx1"/>
          </a:solidFill>
          <a:latin typeface="+mn-lt"/>
          <a:ea typeface="+mn-ea"/>
          <a:cs typeface="+mn-cs"/>
        </a:defRPr>
      </a:lvl2pPr>
      <a:lvl3pPr marL="2880086" algn="l" defTabSz="2880086" rtl="0" eaLnBrk="1" latinLnBrk="0" hangingPunct="1">
        <a:defRPr sz="5669" kern="1200">
          <a:solidFill>
            <a:schemeClr val="tx1"/>
          </a:solidFill>
          <a:latin typeface="+mn-lt"/>
          <a:ea typeface="+mn-ea"/>
          <a:cs typeface="+mn-cs"/>
        </a:defRPr>
      </a:lvl3pPr>
      <a:lvl4pPr marL="4320129" algn="l" defTabSz="2880086" rtl="0" eaLnBrk="1" latinLnBrk="0" hangingPunct="1">
        <a:defRPr sz="5669" kern="1200">
          <a:solidFill>
            <a:schemeClr val="tx1"/>
          </a:solidFill>
          <a:latin typeface="+mn-lt"/>
          <a:ea typeface="+mn-ea"/>
          <a:cs typeface="+mn-cs"/>
        </a:defRPr>
      </a:lvl4pPr>
      <a:lvl5pPr marL="5760171" algn="l" defTabSz="2880086" rtl="0" eaLnBrk="1" latinLnBrk="0" hangingPunct="1">
        <a:defRPr sz="5669" kern="1200">
          <a:solidFill>
            <a:schemeClr val="tx1"/>
          </a:solidFill>
          <a:latin typeface="+mn-lt"/>
          <a:ea typeface="+mn-ea"/>
          <a:cs typeface="+mn-cs"/>
        </a:defRPr>
      </a:lvl5pPr>
      <a:lvl6pPr marL="7200214" algn="l" defTabSz="2880086" rtl="0" eaLnBrk="1" latinLnBrk="0" hangingPunct="1">
        <a:defRPr sz="5669" kern="1200">
          <a:solidFill>
            <a:schemeClr val="tx1"/>
          </a:solidFill>
          <a:latin typeface="+mn-lt"/>
          <a:ea typeface="+mn-ea"/>
          <a:cs typeface="+mn-cs"/>
        </a:defRPr>
      </a:lvl6pPr>
      <a:lvl7pPr marL="8640257" algn="l" defTabSz="2880086" rtl="0" eaLnBrk="1" latinLnBrk="0" hangingPunct="1">
        <a:defRPr sz="5669" kern="1200">
          <a:solidFill>
            <a:schemeClr val="tx1"/>
          </a:solidFill>
          <a:latin typeface="+mn-lt"/>
          <a:ea typeface="+mn-ea"/>
          <a:cs typeface="+mn-cs"/>
        </a:defRPr>
      </a:lvl7pPr>
      <a:lvl8pPr marL="10080300" algn="l" defTabSz="2880086" rtl="0" eaLnBrk="1" latinLnBrk="0" hangingPunct="1">
        <a:defRPr sz="5669" kern="1200">
          <a:solidFill>
            <a:schemeClr val="tx1"/>
          </a:solidFill>
          <a:latin typeface="+mn-lt"/>
          <a:ea typeface="+mn-ea"/>
          <a:cs typeface="+mn-cs"/>
        </a:defRPr>
      </a:lvl8pPr>
      <a:lvl9pPr marL="11520343" algn="l" defTabSz="2880086" rtl="0" eaLnBrk="1" latinLnBrk="0" hangingPunct="1">
        <a:defRPr sz="566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eg"/><Relationship Id="rId13" Type="http://schemas.openxmlformats.org/officeDocument/2006/relationships/image" Target="../media/image7.jpeg"/><Relationship Id="rId3" Type="http://schemas.openxmlformats.org/officeDocument/2006/relationships/tags" Target="../tags/tag19.xml"/><Relationship Id="rId7" Type="http://schemas.openxmlformats.org/officeDocument/2006/relationships/image" Target="../media/image1.jpeg"/><Relationship Id="rId12" Type="http://schemas.openxmlformats.org/officeDocument/2006/relationships/image" Target="../media/image6.png"/><Relationship Id="rId2" Type="http://schemas.openxmlformats.org/officeDocument/2006/relationships/tags" Target="../tags/tag18.xml"/><Relationship Id="rId1" Type="http://schemas.openxmlformats.org/officeDocument/2006/relationships/tags" Target="../tags/tag17.xml"/><Relationship Id="rId6" Type="http://schemas.openxmlformats.org/officeDocument/2006/relationships/slideLayout" Target="../slideLayouts/slideLayout1.xml"/><Relationship Id="rId11" Type="http://schemas.openxmlformats.org/officeDocument/2006/relationships/image" Target="../media/image5.png"/><Relationship Id="rId5" Type="http://schemas.openxmlformats.org/officeDocument/2006/relationships/tags" Target="../tags/tag21.xml"/><Relationship Id="rId10" Type="http://schemas.openxmlformats.org/officeDocument/2006/relationships/image" Target="../media/image4.jpeg"/><Relationship Id="rId4" Type="http://schemas.openxmlformats.org/officeDocument/2006/relationships/tags" Target="../tags/tag20.xml"/><Relationship Id="rId9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图片 18" descr="毕业论文流程图500dpi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494789" y="18559305"/>
            <a:ext cx="11923395" cy="3089275"/>
          </a:xfrm>
          <a:prstGeom prst="rect">
            <a:avLst/>
          </a:prstGeom>
        </p:spPr>
      </p:pic>
      <p:sp>
        <p:nvSpPr>
          <p:cNvPr id="5" name="大橘原创PPT模板-请勿抄袭搬运！"/>
          <p:cNvSpPr/>
          <p:nvPr/>
        </p:nvSpPr>
        <p:spPr>
          <a:xfrm>
            <a:off x="1163319" y="850424"/>
            <a:ext cx="26473785" cy="365388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 fontAlgn="base">
              <a:lnSpc>
                <a:spcPct val="130000"/>
              </a:lnSpc>
            </a:pPr>
            <a:r>
              <a:rPr sz="9600" b="1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双金属MOFs衍生氮掺杂碳纳米管的制备</a:t>
            </a:r>
          </a:p>
          <a:p>
            <a:pPr algn="ctr" fontAlgn="base">
              <a:lnSpc>
                <a:spcPct val="130000"/>
              </a:lnSpc>
            </a:pPr>
            <a:r>
              <a:rPr sz="9600" b="1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及其电催化析氧性能</a:t>
            </a:r>
          </a:p>
        </p:txBody>
      </p:sp>
      <p:sp>
        <p:nvSpPr>
          <p:cNvPr id="6" name="大橘原创PPT模板-请勿抄袭搬运！"/>
          <p:cNvSpPr/>
          <p:nvPr/>
        </p:nvSpPr>
        <p:spPr>
          <a:xfrm>
            <a:off x="11200205" y="5007870"/>
            <a:ext cx="6222857" cy="86671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 fontAlgn="base">
              <a:lnSpc>
                <a:spcPct val="130000"/>
              </a:lnSpc>
            </a:pPr>
            <a:r>
              <a:rPr lang="zh-CN" altLang="en-US" sz="4800" b="1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姓名：</a:t>
            </a:r>
            <a:r>
              <a:rPr lang="en-US" sz="4800" b="1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***</a:t>
            </a:r>
            <a:r>
              <a:rPr lang="en-US" altLang="zh-CN" sz="4800" b="1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 </a:t>
            </a:r>
            <a:r>
              <a:rPr lang="zh-CN" altLang="en-US" sz="4800" b="1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单位：</a:t>
            </a:r>
            <a:r>
              <a:rPr lang="en-US" altLang="zh-CN" sz="4800" b="1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***  </a:t>
            </a:r>
          </a:p>
        </p:txBody>
      </p:sp>
      <p:sp>
        <p:nvSpPr>
          <p:cNvPr id="7" name="矩形 6"/>
          <p:cNvSpPr/>
          <p:nvPr/>
        </p:nvSpPr>
        <p:spPr>
          <a:xfrm>
            <a:off x="1043303" y="7140734"/>
            <a:ext cx="609600" cy="124333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1880233" y="7140735"/>
            <a:ext cx="8027670" cy="1243965"/>
          </a:xfrm>
          <a:prstGeom prst="rect">
            <a:avLst/>
          </a:prstGeom>
          <a:gradFill>
            <a:gsLst>
              <a:gs pos="0">
                <a:schemeClr val="accent1">
                  <a:lumMod val="50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bg2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大橘原创PPT模板-请勿抄袭搬运！"/>
          <p:cNvSpPr/>
          <p:nvPr/>
        </p:nvSpPr>
        <p:spPr>
          <a:xfrm>
            <a:off x="2258579" y="7172586"/>
            <a:ext cx="2782813" cy="92711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 fontAlgn="base">
              <a:lnSpc>
                <a:spcPct val="130000"/>
              </a:lnSpc>
            </a:pPr>
            <a:r>
              <a:rPr lang="zh-CN" altLang="en-US" sz="5400" b="1" dirty="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背景介绍</a:t>
            </a:r>
          </a:p>
        </p:txBody>
      </p:sp>
      <p:sp>
        <p:nvSpPr>
          <p:cNvPr id="15" name="矩形 14"/>
          <p:cNvSpPr/>
          <p:nvPr/>
        </p:nvSpPr>
        <p:spPr>
          <a:xfrm>
            <a:off x="1043304" y="8883809"/>
            <a:ext cx="12830175" cy="7209790"/>
          </a:xfrm>
          <a:prstGeom prst="rect">
            <a:avLst/>
          </a:prstGeom>
          <a:noFill/>
          <a:ln w="82550"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1043303" y="16625729"/>
            <a:ext cx="609600" cy="124333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1880233" y="16625730"/>
            <a:ext cx="8027670" cy="1243965"/>
          </a:xfrm>
          <a:prstGeom prst="rect">
            <a:avLst/>
          </a:prstGeom>
          <a:gradFill>
            <a:gsLst>
              <a:gs pos="0">
                <a:schemeClr val="accent1">
                  <a:lumMod val="50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bg2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大橘原创PPT模板-请勿抄袭搬运！"/>
          <p:cNvSpPr/>
          <p:nvPr/>
        </p:nvSpPr>
        <p:spPr>
          <a:xfrm>
            <a:off x="2258579" y="16657581"/>
            <a:ext cx="2782813" cy="92711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 fontAlgn="base">
              <a:lnSpc>
                <a:spcPct val="130000"/>
              </a:lnSpc>
            </a:pPr>
            <a:r>
              <a:rPr lang="zh-CN" altLang="en-US" sz="5400" b="1" dirty="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研究内容</a:t>
            </a:r>
          </a:p>
        </p:txBody>
      </p:sp>
      <p:sp>
        <p:nvSpPr>
          <p:cNvPr id="13" name="矩形 12"/>
          <p:cNvSpPr/>
          <p:nvPr/>
        </p:nvSpPr>
        <p:spPr>
          <a:xfrm>
            <a:off x="1043304" y="18342135"/>
            <a:ext cx="12830175" cy="19637375"/>
          </a:xfrm>
          <a:prstGeom prst="rect">
            <a:avLst/>
          </a:prstGeom>
          <a:noFill/>
          <a:ln w="82550"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矩形 13"/>
          <p:cNvSpPr/>
          <p:nvPr/>
        </p:nvSpPr>
        <p:spPr>
          <a:xfrm>
            <a:off x="15041878" y="24043164"/>
            <a:ext cx="609600" cy="124333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矩形 15"/>
          <p:cNvSpPr/>
          <p:nvPr/>
        </p:nvSpPr>
        <p:spPr>
          <a:xfrm>
            <a:off x="15878808" y="24043165"/>
            <a:ext cx="8027670" cy="1243965"/>
          </a:xfrm>
          <a:prstGeom prst="rect">
            <a:avLst/>
          </a:prstGeom>
          <a:gradFill>
            <a:gsLst>
              <a:gs pos="0">
                <a:schemeClr val="accent1">
                  <a:lumMod val="50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bg2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大橘原创PPT模板-请勿抄袭搬运！"/>
          <p:cNvSpPr/>
          <p:nvPr/>
        </p:nvSpPr>
        <p:spPr>
          <a:xfrm>
            <a:off x="16244454" y="24075016"/>
            <a:ext cx="2782813" cy="92711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 fontAlgn="base">
              <a:lnSpc>
                <a:spcPct val="130000"/>
              </a:lnSpc>
            </a:pPr>
            <a:r>
              <a:rPr lang="zh-CN" altLang="en-US" sz="5400" b="1" dirty="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研究结论</a:t>
            </a:r>
          </a:p>
        </p:txBody>
      </p:sp>
      <p:sp>
        <p:nvSpPr>
          <p:cNvPr id="18" name="矩形 17"/>
          <p:cNvSpPr/>
          <p:nvPr/>
        </p:nvSpPr>
        <p:spPr>
          <a:xfrm>
            <a:off x="15050769" y="25759570"/>
            <a:ext cx="12830175" cy="6692265"/>
          </a:xfrm>
          <a:prstGeom prst="rect">
            <a:avLst/>
          </a:prstGeom>
          <a:noFill/>
          <a:ln w="82550"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0" name="文本框 99"/>
          <p:cNvSpPr txBox="1"/>
          <p:nvPr/>
        </p:nvSpPr>
        <p:spPr>
          <a:xfrm>
            <a:off x="15271114" y="34875629"/>
            <a:ext cx="12266295" cy="1654748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571500" indent="-571500">
              <a:lnSpc>
                <a:spcPct val="150000"/>
              </a:lnSpc>
              <a:buFont typeface="Wingdings" panose="05000000000000000000" charset="0"/>
              <a:buChar char="Ø"/>
            </a:pPr>
            <a:r>
              <a:rPr lang="en-US" sz="3600">
                <a:solidFill>
                  <a:srgbClr val="3F3F3F"/>
                </a:solidFill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rPr>
              <a:t> Q. H. Ji, L. J. Zou, H. J. Liu, J. Y. Yong, J. Z. Chen, Z. R. Song, J. K. Gao*</a:t>
            </a:r>
            <a:r>
              <a:rPr lang="en-US" sz="3600" i="1">
                <a:solidFill>
                  <a:srgbClr val="3F3F3F"/>
                </a:solidFill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rPr>
              <a:t>.</a:t>
            </a:r>
            <a:r>
              <a:rPr lang="en-US" sz="3600" b="1" i="1">
                <a:solidFill>
                  <a:srgbClr val="3F3F3F"/>
                </a:solidFill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rPr>
              <a:t>J. Solid State Chem.</a:t>
            </a:r>
            <a:r>
              <a:rPr lang="en-US" sz="3600">
                <a:solidFill>
                  <a:srgbClr val="3F3F3F"/>
                </a:solidFill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rPr>
              <a:t>, 2021, 303, 122515.</a:t>
            </a:r>
            <a:endParaRPr lang="en-US" altLang="en-US" sz="3600">
              <a:solidFill>
                <a:srgbClr val="3F3F3F"/>
              </a:solidFill>
              <a:latin typeface="Times New Roman" panose="02020603050405020304" charset="0"/>
              <a:ea typeface="宋体" panose="02010600030101010101" pitchFamily="2" charset="-122"/>
              <a:cs typeface="Times New Roman" panose="02020603050405020304" charset="0"/>
            </a:endParaRPr>
          </a:p>
        </p:txBody>
      </p:sp>
      <p:cxnSp>
        <p:nvCxnSpPr>
          <p:cNvPr id="20" name="直接连接符 19"/>
          <p:cNvCxnSpPr/>
          <p:nvPr/>
        </p:nvCxnSpPr>
        <p:spPr>
          <a:xfrm>
            <a:off x="14457678" y="7420770"/>
            <a:ext cx="0" cy="30993715"/>
          </a:xfrm>
          <a:prstGeom prst="line">
            <a:avLst/>
          </a:prstGeom>
          <a:ln w="8890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矩形 20"/>
          <p:cNvSpPr/>
          <p:nvPr/>
        </p:nvSpPr>
        <p:spPr>
          <a:xfrm>
            <a:off x="15041879" y="8768875"/>
            <a:ext cx="12830175" cy="14765655"/>
          </a:xfrm>
          <a:prstGeom prst="rect">
            <a:avLst/>
          </a:prstGeom>
          <a:noFill/>
          <a:ln w="82550"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3" name="图片 5"/>
          <p:cNvPicPr/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4953" y="22651880"/>
            <a:ext cx="7367270" cy="6251575"/>
          </a:xfrm>
          <a:prstGeom prst="rect">
            <a:avLst/>
          </a:prstGeom>
        </p:spPr>
      </p:pic>
      <p:pic>
        <p:nvPicPr>
          <p:cNvPr id="33" name="图片 33"/>
          <p:cNvPicPr/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80844" y="30246479"/>
            <a:ext cx="11555095" cy="4922520"/>
          </a:xfrm>
          <a:prstGeom prst="rect">
            <a:avLst/>
          </a:prstGeom>
        </p:spPr>
      </p:pic>
      <p:sp>
        <p:nvSpPr>
          <p:cNvPr id="109" name="文本框 108"/>
          <p:cNvSpPr txBox="1"/>
          <p:nvPr/>
        </p:nvSpPr>
        <p:spPr>
          <a:xfrm>
            <a:off x="15471138" y="25771634"/>
            <a:ext cx="11986260" cy="668020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285750" indent="-285750">
              <a:lnSpc>
                <a:spcPct val="170000"/>
              </a:lnSpc>
              <a:buFont typeface="Wingdings" panose="05000000000000000000" charset="0"/>
              <a:buChar char="Ø"/>
            </a:pPr>
            <a:r>
              <a:rPr lang="zh-CN" altLang="en-US" sz="3600" b="1" dirty="0"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  <a:sym typeface="+mn-ea"/>
              </a:rPr>
              <a:t>采用含丰富碳、氮源的双氰胺类金属框架材料，高温热解实现氮原子在衍生碳纳米管材料中的掺杂，可有效调节催化剂的电子结构，提供电催化活性；</a:t>
            </a:r>
          </a:p>
          <a:p>
            <a:pPr marL="285750" indent="-285750">
              <a:lnSpc>
                <a:spcPct val="170000"/>
              </a:lnSpc>
              <a:buFont typeface="Wingdings" panose="05000000000000000000" charset="0"/>
              <a:buChar char="Ø"/>
            </a:pPr>
            <a:r>
              <a:rPr lang="zh-CN" altLang="en-US" sz="3600" b="1" dirty="0"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  <a:sym typeface="+mn-ea"/>
              </a:rPr>
              <a:t>金属氧化物</a:t>
            </a:r>
            <a:r>
              <a:rPr lang="en-US" altLang="zh-CN" sz="3600" b="1" dirty="0"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  <a:sym typeface="+mn-ea"/>
              </a:rPr>
              <a:t>(</a:t>
            </a:r>
            <a:r>
              <a:rPr lang="zh-CN" altLang="en-US" sz="3600" b="1" dirty="0"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  <a:sym typeface="+mn-ea"/>
              </a:rPr>
              <a:t>核</a:t>
            </a:r>
            <a:r>
              <a:rPr lang="en-US" altLang="zh-CN" sz="3600" b="1" dirty="0"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  <a:sym typeface="+mn-ea"/>
              </a:rPr>
              <a:t>)-</a:t>
            </a:r>
            <a:r>
              <a:rPr lang="zh-CN" altLang="en-US" sz="3600" b="1" dirty="0"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  <a:sym typeface="+mn-ea"/>
              </a:rPr>
              <a:t>碳</a:t>
            </a:r>
            <a:r>
              <a:rPr lang="en-US" altLang="zh-CN" sz="3600" b="1" dirty="0"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  <a:sym typeface="+mn-ea"/>
              </a:rPr>
              <a:t>(</a:t>
            </a:r>
            <a:r>
              <a:rPr lang="zh-CN" altLang="en-US" sz="3600" b="1" dirty="0"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  <a:sym typeface="+mn-ea"/>
              </a:rPr>
              <a:t>壳</a:t>
            </a:r>
            <a:r>
              <a:rPr lang="en-US" altLang="zh-CN" sz="3600" b="1" dirty="0"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  <a:sym typeface="+mn-ea"/>
              </a:rPr>
              <a:t>)</a:t>
            </a:r>
            <a:r>
              <a:rPr lang="zh-CN" altLang="en-US" sz="3600" b="1" dirty="0"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  <a:sym typeface="+mn-ea"/>
              </a:rPr>
              <a:t>结构可</a:t>
            </a:r>
            <a:r>
              <a:rPr sz="3600" b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防止金属活性物质在</a:t>
            </a:r>
            <a:r>
              <a:rPr sz="3600" b="1"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  <a:sym typeface="+mn-ea"/>
              </a:rPr>
              <a:t>OER</a:t>
            </a:r>
            <a:r>
              <a:rPr sz="3600" b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过程中发生溶解和团聚</a:t>
            </a:r>
            <a:r>
              <a:rPr lang="zh-CN" altLang="en-US" sz="3600" b="1" dirty="0"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  <a:sym typeface="+mn-ea"/>
              </a:rPr>
              <a:t>，从而表现出良好的长期稳定性；</a:t>
            </a:r>
          </a:p>
          <a:p>
            <a:pPr marL="285750" indent="-285750">
              <a:lnSpc>
                <a:spcPct val="170000"/>
              </a:lnSpc>
              <a:buFont typeface="Wingdings" panose="05000000000000000000" charset="0"/>
              <a:buChar char="Ø"/>
            </a:pPr>
            <a:r>
              <a:rPr lang="zh-CN" altLang="en-US" sz="3600" b="1" dirty="0"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  <a:sym typeface="+mn-ea"/>
              </a:rPr>
              <a:t>双金属之间的协同效应使得电催化剂的</a:t>
            </a:r>
            <a:r>
              <a:rPr lang="en-US" altLang="zh-CN" sz="3600" b="1" dirty="0"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  <a:sym typeface="+mn-ea"/>
              </a:rPr>
              <a:t> OER </a:t>
            </a:r>
            <a:r>
              <a:rPr lang="zh-CN" altLang="en-US" sz="3600" b="1" dirty="0"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  <a:sym typeface="+mn-ea"/>
              </a:rPr>
              <a:t>性能得到提升。</a:t>
            </a:r>
          </a:p>
        </p:txBody>
      </p:sp>
      <p:pic>
        <p:nvPicPr>
          <p:cNvPr id="24" name="图片 23"/>
          <p:cNvPicPr>
            <a:picLocks noChangeAspect="1"/>
          </p:cNvPicPr>
          <p:nvPr/>
        </p:nvPicPr>
        <p:blipFill>
          <a:blip r:embed="rId10"/>
          <a:srcRect t="10542" b="7398"/>
          <a:stretch>
            <a:fillRect/>
          </a:stretch>
        </p:blipFill>
        <p:spPr>
          <a:xfrm>
            <a:off x="1403983" y="9039385"/>
            <a:ext cx="3239770" cy="20288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5" name="图片 24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403983" y="11940065"/>
            <a:ext cx="3240000" cy="2866327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29" name="图片 28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5035549" y="9598184"/>
            <a:ext cx="4796155" cy="4693920"/>
          </a:xfrm>
          <a:prstGeom prst="rect">
            <a:avLst/>
          </a:prstGeom>
        </p:spPr>
      </p:pic>
      <p:sp>
        <p:nvSpPr>
          <p:cNvPr id="30" name="大橘原创PPT模板-请勿抄袭搬运！"/>
          <p:cNvSpPr txBox="1"/>
          <p:nvPr>
            <p:custDataLst>
              <p:tags r:id="rId2"/>
            </p:custDataLst>
          </p:nvPr>
        </p:nvSpPr>
        <p:spPr>
          <a:xfrm>
            <a:off x="9911078" y="10330975"/>
            <a:ext cx="4013200" cy="295465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50000"/>
              </a:lnSpc>
            </a:pPr>
            <a:r>
              <a:rPr lang="zh-CN" altLang="en-US" sz="3200" b="1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阳极析氧反应</a:t>
            </a:r>
            <a:r>
              <a:rPr lang="en-US" altLang="zh-CN" sz="3200" b="1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</a:t>
            </a:r>
            <a:r>
              <a:rPr lang="en-US" altLang="zh-CN" sz="3200" b="1" dirty="0"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rPr>
              <a:t>OER</a:t>
            </a:r>
          </a:p>
          <a:p>
            <a:pPr algn="l">
              <a:lnSpc>
                <a:spcPct val="150000"/>
              </a:lnSpc>
            </a:pPr>
            <a:r>
              <a:rPr lang="zh-CN" altLang="en-US" sz="3200" b="1">
                <a:latin typeface="Times New Roman" panose="02020603050405020304" charset="0"/>
                <a:cs typeface="Times New Roman" panose="02020603050405020304" charset="0"/>
                <a:sym typeface="+mn-ea"/>
              </a:rPr>
              <a:t>4OH</a:t>
            </a:r>
            <a:r>
              <a:rPr lang="zh-CN" altLang="en-US" sz="3200" b="1" baseline="30000">
                <a:latin typeface="Times New Roman" panose="02020603050405020304" charset="0"/>
                <a:cs typeface="Times New Roman" panose="02020603050405020304" charset="0"/>
                <a:sym typeface="+mn-ea"/>
              </a:rPr>
              <a:t>-</a:t>
            </a:r>
            <a:r>
              <a:rPr lang="zh-CN" altLang="en-US" sz="3200" b="1">
                <a:latin typeface="Times New Roman" panose="02020603050405020304" charset="0"/>
                <a:cs typeface="Times New Roman" panose="02020603050405020304" charset="0"/>
                <a:sym typeface="+mn-ea"/>
              </a:rPr>
              <a:t>→2H</a:t>
            </a:r>
            <a:r>
              <a:rPr lang="zh-CN" altLang="en-US" sz="3200" b="1" baseline="-25000">
                <a:latin typeface="Times New Roman" panose="02020603050405020304" charset="0"/>
                <a:cs typeface="Times New Roman" panose="02020603050405020304" charset="0"/>
                <a:sym typeface="+mn-ea"/>
              </a:rPr>
              <a:t>2</a:t>
            </a:r>
            <a:r>
              <a:rPr lang="zh-CN" altLang="en-US" sz="3200" b="1">
                <a:latin typeface="Times New Roman" panose="02020603050405020304" charset="0"/>
                <a:cs typeface="Times New Roman" panose="02020603050405020304" charset="0"/>
                <a:sym typeface="+mn-ea"/>
              </a:rPr>
              <a:t>O+O</a:t>
            </a:r>
            <a:r>
              <a:rPr lang="zh-CN" altLang="en-US" sz="3200" b="1" baseline="-25000">
                <a:latin typeface="Times New Roman" panose="02020603050405020304" charset="0"/>
                <a:cs typeface="Times New Roman" panose="02020603050405020304" charset="0"/>
                <a:sym typeface="+mn-ea"/>
              </a:rPr>
              <a:t>2</a:t>
            </a:r>
            <a:r>
              <a:rPr lang="zh-CN" altLang="en-US" sz="3200" b="1">
                <a:latin typeface="Times New Roman" panose="02020603050405020304" charset="0"/>
                <a:cs typeface="Times New Roman" panose="02020603050405020304" charset="0"/>
                <a:sym typeface="+mn-ea"/>
              </a:rPr>
              <a:t>+4e</a:t>
            </a:r>
            <a:r>
              <a:rPr lang="zh-CN" altLang="en-US" sz="3200" b="1" baseline="30000">
                <a:latin typeface="Times New Roman" panose="02020603050405020304" charset="0"/>
                <a:cs typeface="Times New Roman" panose="02020603050405020304" charset="0"/>
                <a:sym typeface="+mn-ea"/>
              </a:rPr>
              <a:t>-</a:t>
            </a:r>
          </a:p>
          <a:p>
            <a:pPr algn="l">
              <a:lnSpc>
                <a:spcPct val="150000"/>
              </a:lnSpc>
            </a:pPr>
            <a:r>
              <a:rPr lang="en-US" altLang="zh-CN" sz="3200" b="1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→</a:t>
            </a:r>
            <a:r>
              <a:rPr lang="zh-CN" altLang="en-US" sz="3200" b="1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较高过电位</a:t>
            </a:r>
            <a:endParaRPr lang="zh-CN" altLang="en-US" sz="3200" b="1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l">
              <a:lnSpc>
                <a:spcPct val="150000"/>
              </a:lnSpc>
            </a:pPr>
            <a:r>
              <a:rPr lang="en-US" altLang="zh-CN" sz="3200" b="1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  </a:t>
            </a:r>
            <a:r>
              <a:rPr lang="zh-CN" altLang="en-US" sz="3200" b="1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缓慢反应动力学</a:t>
            </a:r>
            <a:endParaRPr lang="en-US" altLang="zh-CN" sz="3200" b="1" dirty="0">
              <a:latin typeface="Times New Roman" panose="02020603050405020304" charset="0"/>
              <a:ea typeface="宋体" panose="02010600030101010101" pitchFamily="2" charset="-122"/>
              <a:cs typeface="Times New Roman" panose="02020603050405020304" charset="0"/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1861184" y="15370969"/>
            <a:ext cx="11618595" cy="645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3600" b="1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开发具有低成本、高活性、长期稳定性的</a:t>
            </a:r>
            <a:r>
              <a:rPr lang="en-US" altLang="zh-CN" sz="3600" b="1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 </a:t>
            </a:r>
            <a:r>
              <a:rPr lang="en-US" altLang="zh-CN" sz="3600" b="1" dirty="0"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  <a:sym typeface="+mn-ea"/>
              </a:rPr>
              <a:t>OER </a:t>
            </a:r>
            <a:r>
              <a:rPr lang="zh-CN" altLang="en-US" sz="3600" b="1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电催化剂</a:t>
            </a:r>
          </a:p>
        </p:txBody>
      </p:sp>
      <p:sp>
        <p:nvSpPr>
          <p:cNvPr id="39" name="下箭头 38"/>
          <p:cNvSpPr/>
          <p:nvPr/>
        </p:nvSpPr>
        <p:spPr>
          <a:xfrm>
            <a:off x="2788283" y="11570494"/>
            <a:ext cx="342900" cy="266700"/>
          </a:xfrm>
          <a:prstGeom prst="downArrow">
            <a:avLst/>
          </a:prstGeom>
          <a:noFill/>
          <a:ln w="50800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0" name="下箭头 39"/>
          <p:cNvSpPr/>
          <p:nvPr/>
        </p:nvSpPr>
        <p:spPr>
          <a:xfrm rot="16200000">
            <a:off x="4747258" y="12802394"/>
            <a:ext cx="342900" cy="266700"/>
          </a:xfrm>
          <a:prstGeom prst="downArrow">
            <a:avLst/>
          </a:prstGeom>
          <a:noFill/>
          <a:ln w="50800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1" name="文本框 40"/>
          <p:cNvSpPr txBox="1"/>
          <p:nvPr/>
        </p:nvSpPr>
        <p:spPr>
          <a:xfrm>
            <a:off x="3289933" y="21693030"/>
            <a:ext cx="8521700" cy="5835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3200" b="1"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rPr>
              <a:t>图</a:t>
            </a:r>
            <a:r>
              <a:rPr lang="en-US" altLang="zh-CN" sz="3200" b="1"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rPr>
              <a:t> 1. </a:t>
            </a:r>
            <a:r>
              <a:rPr lang="zh-CN" altLang="en-US" sz="3200" b="1"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rPr>
              <a:t>Fe</a:t>
            </a:r>
            <a:r>
              <a:rPr lang="zh-CN" altLang="en-US" sz="3200" b="1" baseline="-25000"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rPr>
              <a:t>0.5</a:t>
            </a:r>
            <a:r>
              <a:rPr lang="zh-CN" altLang="en-US" sz="3200" b="1"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rPr>
              <a:t>Ni</a:t>
            </a:r>
            <a:r>
              <a:rPr lang="zh-CN" altLang="en-US" sz="3200" b="1" baseline="-25000"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rPr>
              <a:t>0.5</a:t>
            </a:r>
            <a:r>
              <a:rPr lang="zh-CN" altLang="en-US" sz="3200" b="1"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rPr>
              <a:t>@OCNT 电催化剂的制备流程图</a:t>
            </a:r>
          </a:p>
        </p:txBody>
      </p:sp>
      <p:sp>
        <p:nvSpPr>
          <p:cNvPr id="42" name="文本框 41"/>
          <p:cNvSpPr txBox="1"/>
          <p:nvPr/>
        </p:nvSpPr>
        <p:spPr>
          <a:xfrm>
            <a:off x="2291079" y="28947270"/>
            <a:ext cx="6061075" cy="107632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l"/>
            <a:r>
              <a:rPr lang="zh-CN" altLang="en-US" sz="3200" b="1"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rPr>
              <a:t>图</a:t>
            </a:r>
            <a:r>
              <a:rPr lang="en-US" altLang="zh-CN" sz="3200" b="1"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rPr>
              <a:t> 2. </a:t>
            </a:r>
            <a:r>
              <a:rPr lang="zh-CN" altLang="en-US" sz="3200" b="1"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rPr>
              <a:t>Fe</a:t>
            </a:r>
            <a:r>
              <a:rPr lang="zh-CN" altLang="en-US" sz="3200" b="1" baseline="-25000"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rPr>
              <a:t>0.5</a:t>
            </a:r>
            <a:r>
              <a:rPr lang="zh-CN" altLang="en-US" sz="3200" b="1"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rPr>
              <a:t>Ni</a:t>
            </a:r>
            <a:r>
              <a:rPr lang="zh-CN" altLang="en-US" sz="3200" b="1" baseline="-25000"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rPr>
              <a:t>0.5</a:t>
            </a:r>
            <a:r>
              <a:rPr lang="zh-CN" altLang="en-US" sz="3200" b="1"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rPr>
              <a:t>@OCNT：a) SEM，</a:t>
            </a:r>
          </a:p>
          <a:p>
            <a:pPr algn="l"/>
            <a:r>
              <a:rPr lang="zh-CN" altLang="en-US" sz="3200" b="1"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rPr>
              <a:t> </a:t>
            </a:r>
            <a:r>
              <a:rPr lang="en-US" altLang="zh-CN" sz="3200" b="1"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rPr>
              <a:t>        </a:t>
            </a:r>
            <a:r>
              <a:rPr lang="zh-CN" altLang="en-US" sz="3200" b="1"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rPr>
              <a:t>b-e) TEM，f-h) EDS</a:t>
            </a:r>
          </a:p>
        </p:txBody>
      </p:sp>
      <p:sp>
        <p:nvSpPr>
          <p:cNvPr id="43" name="文本框 42"/>
          <p:cNvSpPr txBox="1"/>
          <p:nvPr/>
        </p:nvSpPr>
        <p:spPr>
          <a:xfrm>
            <a:off x="1659253" y="35143600"/>
            <a:ext cx="11687810" cy="5835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3200" b="1"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rPr>
              <a:t>图</a:t>
            </a:r>
            <a:r>
              <a:rPr lang="en-US" altLang="zh-CN" sz="3200" b="1"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rPr>
              <a:t> 3.</a:t>
            </a:r>
            <a:r>
              <a:rPr lang="zh-CN" altLang="en-US" sz="3200" b="1"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rPr>
              <a:t> a) XRD 图谱，b) Fe</a:t>
            </a:r>
            <a:r>
              <a:rPr lang="zh-CN" altLang="en-US" sz="3200" b="1" baseline="-25000"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rPr>
              <a:t>0.5</a:t>
            </a:r>
            <a:r>
              <a:rPr lang="zh-CN" altLang="en-US" sz="3200" b="1"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rPr>
              <a:t>Ni</a:t>
            </a:r>
            <a:r>
              <a:rPr lang="zh-CN" altLang="en-US" sz="3200" b="1" baseline="-25000"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rPr>
              <a:t>0.5</a:t>
            </a:r>
            <a:r>
              <a:rPr lang="zh-CN" altLang="en-US" sz="3200" b="1"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rPr>
              <a:t>@OCNT 的 BET 和孔径分布曲线</a:t>
            </a:r>
          </a:p>
        </p:txBody>
      </p:sp>
      <p:sp>
        <p:nvSpPr>
          <p:cNvPr id="44" name="文本框 43"/>
          <p:cNvSpPr txBox="1"/>
          <p:nvPr/>
        </p:nvSpPr>
        <p:spPr>
          <a:xfrm>
            <a:off x="15956278" y="17719835"/>
            <a:ext cx="11403330" cy="107632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l"/>
            <a:r>
              <a:rPr lang="zh-CN" altLang="en-US" sz="3200" b="1"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rPr>
              <a:t>图</a:t>
            </a:r>
            <a:r>
              <a:rPr lang="en-US" altLang="zh-CN" sz="3200" b="1"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rPr>
              <a:t> 4. </a:t>
            </a:r>
            <a:r>
              <a:rPr lang="zh-CN" altLang="en-US" sz="3200" b="1"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rPr>
              <a:t>a) LSV 曲线，b) Tafel 斜率，c) EIS 图，</a:t>
            </a:r>
          </a:p>
          <a:p>
            <a:pPr algn="l"/>
            <a:r>
              <a:rPr lang="en-US" altLang="zh-CN" sz="3200" b="1"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rPr>
              <a:t>         </a:t>
            </a:r>
            <a:r>
              <a:rPr lang="zh-CN" altLang="en-US" sz="3200" b="1"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rPr>
              <a:t>d) Fe</a:t>
            </a:r>
            <a:r>
              <a:rPr lang="zh-CN" altLang="en-US" sz="3200" b="1" baseline="-25000"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rPr>
              <a:t>0.5</a:t>
            </a:r>
            <a:r>
              <a:rPr lang="zh-CN" altLang="en-US" sz="3200" b="1"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rPr>
              <a:t>Ni</a:t>
            </a:r>
            <a:r>
              <a:rPr lang="zh-CN" altLang="en-US" sz="3200" b="1" baseline="-25000"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rPr>
              <a:t>0.5</a:t>
            </a:r>
            <a:r>
              <a:rPr lang="zh-CN" altLang="en-US" sz="3200" b="1"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rPr>
              <a:t>@OCNT 在</a:t>
            </a:r>
            <a:r>
              <a:rPr lang="en-US" altLang="zh-CN" sz="3200" b="1"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rPr>
              <a:t> 1M KOH </a:t>
            </a:r>
            <a:r>
              <a:rPr lang="zh-CN" altLang="en-US" sz="3200" b="1"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rPr>
              <a:t>中的</a:t>
            </a:r>
            <a:r>
              <a:rPr lang="zh-CN" altLang="en-US" sz="3200" b="1"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  <a:sym typeface="+mn-ea"/>
              </a:rPr>
              <a:t>12 h</a:t>
            </a:r>
            <a:r>
              <a:rPr lang="en-US" altLang="zh-CN" sz="3200" b="1"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  <a:sym typeface="+mn-ea"/>
              </a:rPr>
              <a:t> </a:t>
            </a:r>
            <a:r>
              <a:rPr lang="zh-CN" altLang="en-US" sz="3200" b="1"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  <a:sym typeface="+mn-ea"/>
              </a:rPr>
              <a:t>计时电位测试</a:t>
            </a:r>
            <a:endParaRPr lang="zh-CN" altLang="en-US" sz="3200" b="1">
              <a:latin typeface="Times New Roman" panose="02020603050405020304" charset="0"/>
              <a:ea typeface="宋体" panose="02010600030101010101" pitchFamily="2" charset="-122"/>
              <a:cs typeface="Times New Roman" panose="02020603050405020304" charset="0"/>
            </a:endParaRPr>
          </a:p>
        </p:txBody>
      </p:sp>
      <p:sp>
        <p:nvSpPr>
          <p:cNvPr id="46" name="文本框 45"/>
          <p:cNvSpPr txBox="1"/>
          <p:nvPr/>
        </p:nvSpPr>
        <p:spPr>
          <a:xfrm>
            <a:off x="9006203" y="22530595"/>
            <a:ext cx="4587240" cy="673925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571500" indent="-571500" algn="ctr">
              <a:lnSpc>
                <a:spcPct val="150000"/>
              </a:lnSpc>
              <a:buFont typeface="Wingdings" panose="05000000000000000000" charset="0"/>
              <a:buChar char="Ø"/>
            </a:pPr>
            <a:r>
              <a:rPr lang="en-US" sz="3600" b="1"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  <a:sym typeface="+mn-ea"/>
              </a:rPr>
              <a:t>TEM</a:t>
            </a:r>
            <a:r>
              <a:rPr sz="3600" b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显示金属</a:t>
            </a:r>
            <a:r>
              <a:rPr lang="zh-CN" altLang="en-US" sz="3600" b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氧化</a:t>
            </a:r>
          </a:p>
          <a:p>
            <a:pPr algn="ctr">
              <a:lnSpc>
                <a:spcPct val="150000"/>
              </a:lnSpc>
            </a:pPr>
            <a:r>
              <a:rPr lang="zh-CN" altLang="en-US" sz="3600" b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物</a:t>
            </a:r>
            <a:r>
              <a:rPr sz="3600" b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被包裹在碳壳中，</a:t>
            </a:r>
            <a:r>
              <a:rPr lang="zh-CN" altLang="en-US" sz="3600" b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形成核</a:t>
            </a:r>
            <a:r>
              <a:rPr lang="en-US" altLang="zh-CN" sz="3600" b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-</a:t>
            </a:r>
            <a:r>
              <a:rPr lang="zh-CN" altLang="en-US" sz="3600" b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壳结构，</a:t>
            </a:r>
            <a:r>
              <a:rPr sz="3600" b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碳壳起到一定保护和屏障作用，可防止金属活性物质在</a:t>
            </a:r>
            <a:r>
              <a:rPr sz="3600" b="1"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  <a:sym typeface="+mn-ea"/>
              </a:rPr>
              <a:t>OER</a:t>
            </a:r>
            <a:r>
              <a:rPr sz="3600" b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过程中发生溶解和团聚，从而保持其稳定性。</a:t>
            </a:r>
          </a:p>
        </p:txBody>
      </p:sp>
      <p:sp>
        <p:nvSpPr>
          <p:cNvPr id="47" name="文本框 46"/>
          <p:cNvSpPr txBox="1"/>
          <p:nvPr/>
        </p:nvSpPr>
        <p:spPr>
          <a:xfrm>
            <a:off x="1163319" y="35895440"/>
            <a:ext cx="12634595" cy="164916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charset="0"/>
              <a:buChar char="Ø"/>
            </a:pPr>
            <a:r>
              <a:rPr lang="en-US" altLang="zh-CN" sz="3600" b="1"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rPr>
              <a:t> </a:t>
            </a:r>
            <a:r>
              <a:rPr lang="zh-CN" altLang="en-US" sz="3600" b="1"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rPr>
              <a:t>石墨碳和</a:t>
            </a:r>
            <a:r>
              <a:rPr lang="zh-CN" altLang="en-US" sz="3600" b="1"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  <a:sym typeface="+mn-ea"/>
              </a:rPr>
              <a:t> Fe</a:t>
            </a:r>
            <a:r>
              <a:rPr lang="zh-CN" altLang="en-US" sz="3600" b="1" baseline="-25000"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  <a:sym typeface="+mn-ea"/>
              </a:rPr>
              <a:t>0.64</a:t>
            </a:r>
            <a:r>
              <a:rPr lang="zh-CN" altLang="en-US" sz="3600" b="1"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  <a:sym typeface="+mn-ea"/>
              </a:rPr>
              <a:t>Ni</a:t>
            </a:r>
            <a:r>
              <a:rPr lang="zh-CN" altLang="en-US" sz="3600" b="1" baseline="-25000"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  <a:sym typeface="+mn-ea"/>
              </a:rPr>
              <a:t>0.36</a:t>
            </a:r>
            <a:r>
              <a:rPr lang="zh-CN" altLang="en-US" sz="3600" b="1"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  <a:sym typeface="+mn-ea"/>
              </a:rPr>
              <a:t> 合金的存在</a:t>
            </a:r>
          </a:p>
          <a:p>
            <a:pPr marL="285750" indent="-285750">
              <a:lnSpc>
                <a:spcPct val="150000"/>
              </a:lnSpc>
              <a:buFont typeface="Wingdings" panose="05000000000000000000" charset="0"/>
              <a:buChar char="Ø"/>
            </a:pPr>
            <a:r>
              <a:rPr lang="en-US" altLang="zh-CN" sz="3600" b="1"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  <a:sym typeface="+mn-ea"/>
              </a:rPr>
              <a:t> </a:t>
            </a:r>
            <a:r>
              <a:rPr lang="zh-CN" altLang="en-US" sz="3600" b="1"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  <a:sym typeface="+mn-ea"/>
              </a:rPr>
              <a:t>大的比表面积利于暴露更多活性位点，充分与反应介质接触</a:t>
            </a:r>
          </a:p>
        </p:txBody>
      </p:sp>
      <p:sp>
        <p:nvSpPr>
          <p:cNvPr id="48" name="文本框 47"/>
          <p:cNvSpPr txBox="1"/>
          <p:nvPr/>
        </p:nvSpPr>
        <p:spPr>
          <a:xfrm>
            <a:off x="15496538" y="18989835"/>
            <a:ext cx="11938000" cy="424624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457200" indent="-457200">
              <a:lnSpc>
                <a:spcPct val="150000"/>
              </a:lnSpc>
              <a:buFont typeface="Wingdings" panose="05000000000000000000" charset="0"/>
              <a:buChar char="Ø"/>
            </a:pPr>
            <a:r>
              <a:rPr lang="zh-CN" altLang="en-US" sz="3600" b="1" dirty="0"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  <a:sym typeface="+mn-ea"/>
              </a:rPr>
              <a:t>Fe</a:t>
            </a:r>
            <a:r>
              <a:rPr lang="zh-CN" altLang="en-US" sz="3600" b="1" baseline="-25000" dirty="0"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  <a:sym typeface="+mn-ea"/>
              </a:rPr>
              <a:t>0.5</a:t>
            </a:r>
            <a:r>
              <a:rPr lang="zh-CN" altLang="en-US" sz="3600" b="1" dirty="0"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  <a:sym typeface="+mn-ea"/>
              </a:rPr>
              <a:t>Ni</a:t>
            </a:r>
            <a:r>
              <a:rPr lang="zh-CN" altLang="en-US" sz="3600" b="1" baseline="-25000" dirty="0"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  <a:sym typeface="+mn-ea"/>
              </a:rPr>
              <a:t>0.5</a:t>
            </a:r>
            <a:r>
              <a:rPr lang="zh-CN" altLang="en-US" sz="3600" b="1" dirty="0"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  <a:sym typeface="+mn-ea"/>
              </a:rPr>
              <a:t>@OCNT 在</a:t>
            </a:r>
            <a:r>
              <a:rPr lang="en-US" altLang="zh-CN" sz="3600" b="1" dirty="0"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  <a:sym typeface="+mn-ea"/>
              </a:rPr>
              <a:t> 1 M KOH </a:t>
            </a:r>
            <a:r>
              <a:rPr lang="zh-CN" altLang="en-US" sz="3600" b="1" dirty="0"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  <a:sym typeface="+mn-ea"/>
              </a:rPr>
              <a:t>中过电位为</a:t>
            </a:r>
            <a:r>
              <a:rPr lang="en-US" altLang="zh-CN" sz="3600" b="1" dirty="0"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  <a:sym typeface="+mn-ea"/>
              </a:rPr>
              <a:t> </a:t>
            </a:r>
            <a:r>
              <a:rPr lang="zh-CN" altLang="en-US" sz="3600" b="1" dirty="0"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  <a:sym typeface="+mn-ea"/>
              </a:rPr>
              <a:t>289 mV</a:t>
            </a:r>
            <a:r>
              <a:rPr lang="en-US" altLang="zh-CN" sz="3600" b="1" dirty="0"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  <a:sym typeface="+mn-ea"/>
              </a:rPr>
              <a:t>@</a:t>
            </a:r>
            <a:r>
              <a:rPr lang="zh-CN" altLang="en-US" sz="3600" b="1" dirty="0"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  <a:sym typeface="+mn-ea"/>
              </a:rPr>
              <a:t>10 mA cm</a:t>
            </a:r>
            <a:r>
              <a:rPr lang="zh-CN" altLang="en-US" sz="3600" b="1" baseline="30000" dirty="0"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  <a:sym typeface="+mn-ea"/>
              </a:rPr>
              <a:t>-2</a:t>
            </a:r>
            <a:r>
              <a:rPr lang="zh-CN" altLang="en-US" sz="3600" b="1" dirty="0"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  <a:sym typeface="+mn-ea"/>
              </a:rPr>
              <a:t>，对应的</a:t>
            </a:r>
            <a:r>
              <a:rPr lang="en-US" altLang="zh-CN" sz="3600" b="1" dirty="0"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  <a:sym typeface="+mn-ea"/>
              </a:rPr>
              <a:t> </a:t>
            </a:r>
            <a:r>
              <a:rPr lang="zh-CN" altLang="en-US" sz="3600" b="1" dirty="0"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  <a:sym typeface="+mn-ea"/>
              </a:rPr>
              <a:t>Tafel</a:t>
            </a:r>
            <a:r>
              <a:rPr lang="en-US" altLang="zh-CN" sz="3600" b="1" dirty="0"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  <a:sym typeface="+mn-ea"/>
              </a:rPr>
              <a:t> </a:t>
            </a:r>
            <a:r>
              <a:rPr lang="zh-CN" altLang="en-US" sz="3600" b="1" dirty="0"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  <a:sym typeface="+mn-ea"/>
              </a:rPr>
              <a:t>斜率为 40.8 mV dec</a:t>
            </a:r>
            <a:r>
              <a:rPr lang="zh-CN" altLang="en-US" sz="3600" b="1" baseline="30000" dirty="0"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  <a:sym typeface="+mn-ea"/>
              </a:rPr>
              <a:t>-1</a:t>
            </a:r>
            <a:r>
              <a:rPr lang="zh-CN" altLang="en-US" sz="3600" b="1" dirty="0"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  <a:sym typeface="+mn-ea"/>
              </a:rPr>
              <a:t>，具有最小的电荷转移阻力，表现出最佳</a:t>
            </a:r>
            <a:r>
              <a:rPr lang="en-US" altLang="zh-CN" sz="3600" b="1" dirty="0"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  <a:sym typeface="+mn-ea"/>
              </a:rPr>
              <a:t> </a:t>
            </a:r>
            <a:r>
              <a:rPr lang="zh-CN" altLang="en-US" sz="3600" b="1" dirty="0"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  <a:sym typeface="+mn-ea"/>
              </a:rPr>
              <a:t>OER</a:t>
            </a:r>
            <a:r>
              <a:rPr lang="en-US" altLang="zh-CN" sz="3600" b="1" dirty="0"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  <a:sym typeface="+mn-ea"/>
              </a:rPr>
              <a:t> </a:t>
            </a:r>
            <a:r>
              <a:rPr lang="zh-CN" altLang="en-US" sz="3600" b="1" dirty="0"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  <a:sym typeface="+mn-ea"/>
              </a:rPr>
              <a:t>性能</a:t>
            </a:r>
          </a:p>
          <a:p>
            <a:pPr marL="571500" indent="-571500">
              <a:lnSpc>
                <a:spcPct val="150000"/>
              </a:lnSpc>
              <a:buFont typeface="Wingdings" panose="05000000000000000000" charset="0"/>
              <a:buChar char="Ø"/>
            </a:pPr>
            <a:r>
              <a:rPr lang="zh-CN" altLang="en-US" sz="3600" b="1" dirty="0"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  <a:sym typeface="+mn-ea"/>
              </a:rPr>
              <a:t>Fe</a:t>
            </a:r>
            <a:r>
              <a:rPr lang="zh-CN" altLang="en-US" sz="3600" b="1" baseline="-25000" dirty="0"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  <a:sym typeface="+mn-ea"/>
              </a:rPr>
              <a:t>0.5</a:t>
            </a:r>
            <a:r>
              <a:rPr lang="zh-CN" altLang="en-US" sz="3600" b="1" dirty="0"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  <a:sym typeface="+mn-ea"/>
              </a:rPr>
              <a:t>Ni</a:t>
            </a:r>
            <a:r>
              <a:rPr lang="zh-CN" altLang="en-US" sz="3600" b="1" baseline="-25000" dirty="0"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  <a:sym typeface="+mn-ea"/>
              </a:rPr>
              <a:t>0.5</a:t>
            </a:r>
            <a:r>
              <a:rPr lang="zh-CN" altLang="en-US" sz="3600" b="1" dirty="0"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  <a:sym typeface="+mn-ea"/>
              </a:rPr>
              <a:t>@OCNT</a:t>
            </a:r>
            <a:r>
              <a:rPr lang="en-US" altLang="zh-CN" sz="3600" b="1" dirty="0"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  <a:sym typeface="+mn-ea"/>
              </a:rPr>
              <a:t> </a:t>
            </a:r>
            <a:r>
              <a:rPr lang="zh-CN" altLang="en-US" sz="3600" b="1" dirty="0"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  <a:sym typeface="+mn-ea"/>
              </a:rPr>
              <a:t>测试</a:t>
            </a:r>
            <a:r>
              <a:rPr lang="en-US" altLang="zh-CN" sz="3600" b="1" dirty="0"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  <a:sym typeface="+mn-ea"/>
              </a:rPr>
              <a:t> </a:t>
            </a:r>
            <a:r>
              <a:rPr lang="zh-CN" altLang="en-US" sz="3600" b="1" dirty="0"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  <a:sym typeface="+mn-ea"/>
              </a:rPr>
              <a:t>12 h</a:t>
            </a:r>
            <a:r>
              <a:rPr lang="en-US" altLang="zh-CN" sz="3600" b="1" dirty="0"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  <a:sym typeface="+mn-ea"/>
              </a:rPr>
              <a:t> </a:t>
            </a:r>
            <a:r>
              <a:rPr lang="zh-CN" altLang="en-US" sz="3600" b="1" dirty="0"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  <a:sym typeface="+mn-ea"/>
              </a:rPr>
              <a:t>后，过电位仅发生略微增长，展现出良好的稳定性</a:t>
            </a:r>
          </a:p>
        </p:txBody>
      </p:sp>
      <p:pic>
        <p:nvPicPr>
          <p:cNvPr id="50" name="图片 49" descr="性能2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16338549" y="9026050"/>
            <a:ext cx="10487025" cy="8617585"/>
          </a:xfrm>
          <a:prstGeom prst="rect">
            <a:avLst/>
          </a:prstGeom>
        </p:spPr>
      </p:pic>
      <p:sp>
        <p:nvSpPr>
          <p:cNvPr id="51" name="矩形 50"/>
          <p:cNvSpPr/>
          <p:nvPr/>
        </p:nvSpPr>
        <p:spPr>
          <a:xfrm>
            <a:off x="15041878" y="32881094"/>
            <a:ext cx="609600" cy="124333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2" name="矩形 51"/>
          <p:cNvSpPr/>
          <p:nvPr/>
        </p:nvSpPr>
        <p:spPr>
          <a:xfrm>
            <a:off x="15878808" y="32881095"/>
            <a:ext cx="8027670" cy="1243965"/>
          </a:xfrm>
          <a:prstGeom prst="rect">
            <a:avLst/>
          </a:prstGeom>
          <a:gradFill>
            <a:gsLst>
              <a:gs pos="0">
                <a:schemeClr val="accent1">
                  <a:lumMod val="50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bg2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3" name="大橘原创PPT模板-请勿抄袭搬运！"/>
          <p:cNvSpPr/>
          <p:nvPr/>
        </p:nvSpPr>
        <p:spPr>
          <a:xfrm>
            <a:off x="16244454" y="32912946"/>
            <a:ext cx="2782813" cy="92711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 fontAlgn="base">
              <a:lnSpc>
                <a:spcPct val="130000"/>
              </a:lnSpc>
            </a:pPr>
            <a:r>
              <a:rPr lang="zh-CN" altLang="en-US" sz="5400" b="1" dirty="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参考文献</a:t>
            </a:r>
          </a:p>
        </p:txBody>
      </p:sp>
      <p:sp>
        <p:nvSpPr>
          <p:cNvPr id="54" name="矩形 53"/>
          <p:cNvSpPr/>
          <p:nvPr/>
        </p:nvSpPr>
        <p:spPr>
          <a:xfrm>
            <a:off x="15041879" y="34554320"/>
            <a:ext cx="12830175" cy="3347085"/>
          </a:xfrm>
          <a:prstGeom prst="rect">
            <a:avLst/>
          </a:prstGeom>
          <a:noFill/>
          <a:ln w="82550"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大橘原创PPT模板-请勿抄袭搬运！"/>
          <p:cNvSpPr txBox="1"/>
          <p:nvPr>
            <p:custDataLst>
              <p:tags r:id="rId3"/>
            </p:custDataLst>
          </p:nvPr>
        </p:nvSpPr>
        <p:spPr>
          <a:xfrm>
            <a:off x="1403983" y="11110754"/>
            <a:ext cx="3239770" cy="4305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  <a:cs typeface="微软雅黑" panose="020B0503020204020204" charset="-122"/>
              </a:rPr>
              <a:t>双碳目标的提出</a:t>
            </a:r>
          </a:p>
        </p:txBody>
      </p:sp>
      <p:sp>
        <p:nvSpPr>
          <p:cNvPr id="3" name="大橘原创PPT模板-请勿抄袭搬运！"/>
          <p:cNvSpPr txBox="1"/>
          <p:nvPr>
            <p:custDataLst>
              <p:tags r:id="rId4"/>
            </p:custDataLst>
          </p:nvPr>
        </p:nvSpPr>
        <p:spPr>
          <a:xfrm>
            <a:off x="1778803" y="14844700"/>
            <a:ext cx="2502535" cy="43053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  <a:cs typeface="微软雅黑" panose="020B0503020204020204" charset="-122"/>
              </a:rPr>
              <a:t>氢能：清洁能源</a:t>
            </a:r>
          </a:p>
        </p:txBody>
      </p:sp>
      <p:sp>
        <p:nvSpPr>
          <p:cNvPr id="22" name="大橘原创PPT模板-请勿抄袭搬运！"/>
          <p:cNvSpPr txBox="1"/>
          <p:nvPr>
            <p:custDataLst>
              <p:tags r:id="rId5"/>
            </p:custDataLst>
          </p:nvPr>
        </p:nvSpPr>
        <p:spPr>
          <a:xfrm>
            <a:off x="6413033" y="14475766"/>
            <a:ext cx="2041525" cy="49212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3200" b="1" dirty="0">
                <a:latin typeface="宋体" panose="02010600030101010101" pitchFamily="2" charset="-122"/>
                <a:ea typeface="宋体" panose="02010600030101010101" pitchFamily="2" charset="-122"/>
                <a:cs typeface="微软雅黑" panose="020B0503020204020204" charset="-122"/>
              </a:rPr>
              <a:t>电解水制氢</a:t>
            </a:r>
          </a:p>
        </p:txBody>
      </p:sp>
      <p:sp>
        <p:nvSpPr>
          <p:cNvPr id="26" name="文本框 25"/>
          <p:cNvSpPr txBox="1"/>
          <p:nvPr/>
        </p:nvSpPr>
        <p:spPr>
          <a:xfrm>
            <a:off x="22386924" y="48212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zh-CN" altLang="en-US"/>
          </a:p>
        </p:txBody>
      </p:sp>
    </p:spTree>
    <p:custDataLst>
      <p:tags r:id="rId1"/>
    </p:custData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MMONDATA" val="eyJoZGlkIjoiNmYzZWNmYmUyMWQ3MGUwZDEzOGNkODdmZDdjODA4OGMifQ=="/>
  <p:tag name="KSO_WPP_MARK_KEY" val="d01640d2-260e-4772-9f70-f2264014ceab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EXT_FILL_FORE_SCHEMECOLOR_INDEX_BRIGHTNESS" val="0"/>
  <p:tag name="KSO_WM_UNIT_TEXT_FILL_FORE_SCHEMECOLOR_INDEX" val="6"/>
  <p:tag name="KSO_WM_UNIT_TEXT_FILL_TYPE" val="1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EXT_FILL_FORE_SCHEMECOLOR_INDEX_BRIGHTNESS" val="0"/>
  <p:tag name="KSO_WM_UNIT_TEXT_FILL_FORE_SCHEMECOLOR_INDEX" val="6"/>
  <p:tag name="KSO_WM_UNIT_TEXT_FILL_TYPE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EXT_FILL_FORE_SCHEMECOLOR_INDEX_BRIGHTNESS" val="0"/>
  <p:tag name="KSO_WM_UNIT_TEXT_FILL_FORE_SCHEMECOLOR_INDEX" val="6"/>
  <p:tag name="KSO_WM_UNIT_TEXT_FILL_TYPE" val="1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EXT_FILL_FORE_SCHEMECOLOR_INDEX_BRIGHTNESS" val="0"/>
  <p:tag name="KSO_WM_UNIT_TEXT_FILL_FORE_SCHEMECOLOR_INDEX" val="6"/>
  <p:tag name="KSO_WM_UNIT_TEXT_FILL_TYPE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Office 主题​​">
  <a:themeElements>
    <a:clrScheme name="Office 主题​​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​​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47</TotalTime>
  <Words>447</Words>
  <Application>Microsoft Office PowerPoint</Application>
  <PresentationFormat>自定义</PresentationFormat>
  <Paragraphs>31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9" baseType="lpstr">
      <vt:lpstr>宋体</vt:lpstr>
      <vt:lpstr>微软雅黑</vt:lpstr>
      <vt:lpstr>Arial</vt:lpstr>
      <vt:lpstr>Calibri</vt:lpstr>
      <vt:lpstr>Calibri Light</vt:lpstr>
      <vt:lpstr>Times New Roman</vt:lpstr>
      <vt:lpstr>Wingdings</vt:lpstr>
      <vt:lpstr>Office 主题​​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空白演示</dc:title>
  <dc:creator>王源世界第一可爱</dc:creator>
  <cp:lastModifiedBy>奕妍 蒋</cp:lastModifiedBy>
  <cp:revision>166</cp:revision>
  <dcterms:created xsi:type="dcterms:W3CDTF">2019-06-19T02:08:00Z</dcterms:created>
  <dcterms:modified xsi:type="dcterms:W3CDTF">2024-03-27T09:09:24Z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2052-11.1.0.14036</vt:lpwstr>
  </property>
  <property fmtid="{D5CDD505-2E9C-101B-9397-08002B2CF9AE}" pid="3" name="ICV">
    <vt:lpwstr>68F0E70AE626418EB0E454898FBF1C65_13</vt:lpwstr>
  </property>
</Properties>
</file>